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27/04/2022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27/04/2022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27/04/2022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27/04/2022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27/04/2022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27/04/2022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pPr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206290" y="166241"/>
            <a:ext cx="2980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</a:p>
          <a:p>
            <a:r>
              <a: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RESIDENCIAS PROFESIONALES</a:t>
            </a:r>
          </a:p>
        </p:txBody>
      </p:sp>
      <p:sp>
        <p:nvSpPr>
          <p:cNvPr id="8" name="Rectángulo 7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-Lista de proyectos internos y externos (Dpto. </a:t>
            </a:r>
            <a:r>
              <a:rPr lang="es-MX" sz="11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Acad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-Estudiante con anteproyecto de Residencia autorizado por el área académica.</a:t>
            </a:r>
          </a:p>
          <a:p>
            <a:pPr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Credencial de estudiante vigente.</a:t>
            </a:r>
          </a:p>
          <a:p>
            <a:pPr marL="171450" indent="-171450">
              <a:spcAft>
                <a:spcPts val="800"/>
              </a:spcAft>
              <a:buFontTx/>
              <a:buChar char="-"/>
            </a:pP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3320933" y="1124157"/>
            <a:ext cx="4391025" cy="4354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Papelería, internet, teléfono, oficina, equipo de cómputo, impresora. 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00995" y="818656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194765" y="1770252"/>
            <a:ext cx="4991542" cy="3258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-Promoción y elaboración de acuerdos y convenios en empresas, organismos o dependencias. (Gestión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Tec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y Vinculación)</a:t>
            </a:r>
          </a:p>
          <a:p>
            <a:pPr algn="just"/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-Difusión del programa de Residencias profesionales (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Div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De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Edios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Prof.)</a:t>
            </a:r>
          </a:p>
          <a:p>
            <a:pPr algn="just"/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-Gestión de vacantes para residentes (Gestión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Tec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y Vinculación)</a:t>
            </a:r>
          </a:p>
          <a:p>
            <a:pPr algn="just"/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-Revisión de anteproyectos por parte del área académica.</a:t>
            </a:r>
          </a:p>
          <a:p>
            <a:pPr algn="just"/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-Recepción de documentos requeridos, solicitud y anteproyecto para revisión y aprobación e integración de expedientes por el área académica.</a:t>
            </a:r>
          </a:p>
          <a:p>
            <a:pPr algn="just"/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-Asignación de asesor interno (Área Académica)</a:t>
            </a:r>
          </a:p>
          <a:p>
            <a:pPr algn="just"/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-Elaboración de dictamen de anteproyectos por área académica.</a:t>
            </a:r>
          </a:p>
          <a:p>
            <a:pPr algn="just"/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-Recepción de solitud, vigencia de credencial de estudiante, elaboración de cartas de presentación, apertura de expediente, registro en el SISCREP. (Gestión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Tec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y Vinculación)</a:t>
            </a:r>
          </a:p>
          <a:p>
            <a:pPr algn="just"/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-Verificación de que el estudiante cumpla con requisitos de Servicio Social,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Act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Complementarias, 80% de créditos y no contar con curso especial (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Div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De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Edios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 Prof.)</a:t>
            </a:r>
          </a:p>
          <a:p>
            <a:pPr algn="just">
              <a:lnSpc>
                <a:spcPct val="107000"/>
              </a:lnSpc>
            </a:pPr>
            <a:r>
              <a:rPr lang="es-MX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-Asesorar, dar seguimiento y evaluar al estudiantes en el desarrollo de Residencias y elaboración de informe técnico. (Área Académica)</a:t>
            </a:r>
          </a:p>
          <a:p>
            <a:pPr algn="just">
              <a:lnSpc>
                <a:spcPct val="107000"/>
              </a:lnSpc>
            </a:pPr>
            <a:r>
              <a:rPr lang="es-MX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-Recepción de Informe Técnico y documentos de termino de residencias para cierre de expediente por parte de Área Académica.</a:t>
            </a:r>
          </a:p>
          <a:p>
            <a:pPr algn="just">
              <a:lnSpc>
                <a:spcPct val="107000"/>
              </a:lnSpc>
            </a:pP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-Envío de acta de calificaciones por parte de área académica a Servicios Escolares.</a:t>
            </a:r>
          </a:p>
          <a:p>
            <a:pPr algn="just">
              <a:lnSpc>
                <a:spcPct val="107000"/>
              </a:lnSpc>
            </a:pPr>
            <a:r>
              <a:rPr lang="es-MX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-Recepción de documentos para cierre de expediente y emisión de cartas de agradecimiento. (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Gestión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Tec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y Vinculación)</a:t>
            </a:r>
          </a:p>
          <a:p>
            <a:pPr algn="just">
              <a:lnSpc>
                <a:spcPct val="107000"/>
              </a:lnSpc>
            </a:pP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- Emisión de Acta de Calificaciones de Residencias Profesionales por parte de Servicios Escolares. (Área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Academica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</a:pPr>
            <a:endParaRPr lang="es-MX" sz="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686387" y="1519219"/>
            <a:ext cx="166011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3387027" y="5443512"/>
            <a:ext cx="4391025" cy="10902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1.- Aumento en el porcentaje de estudiantes del 9no. Semestre realizando sus residencias.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Cantidad de estudiantes, al concluir el 9no. </a:t>
            </a:r>
            <a:r>
              <a:rPr lang="es-MX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Semestre, </a:t>
            </a: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 Residencias profesionales acreditada.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908726" y="4963281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9144731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Oficio de asignación de Asesor Interno.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-Formato de solicitud de registro debidamente </a:t>
            </a:r>
            <a:r>
              <a:rPr lang="es-MX" sz="11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requisitada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-Oficio de agradecimiento y presentación.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-Informe Técnico.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-Formato de Evaluación.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-Acta de calificación.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113122" y="5422603"/>
            <a:ext cx="2535810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algn="just"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1.- Retraso en el proceso de registro en el SISCREP.</a:t>
            </a:r>
          </a:p>
          <a:p>
            <a:pPr>
              <a:lnSpc>
                <a:spcPct val="107000"/>
              </a:lnSpc>
            </a:pPr>
            <a:r>
              <a:rPr lang="es-MX" sz="105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Que el estudiante no cuente con el NSS vigente.</a:t>
            </a:r>
          </a:p>
          <a:p>
            <a:pPr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3. Que el estudiante no esté inscrito o esté dado de baja.</a:t>
            </a:r>
            <a:endParaRPr lang="es-MX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856921" y="5583090"/>
            <a:ext cx="2527771" cy="11196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1.- Agotar sus 12 (doce) </a:t>
            </a:r>
            <a:r>
              <a:rPr lang="es-ES" sz="1050" dirty="0"/>
              <a:t>periodos escolares permitidos como máximo para concluir su plan de estudios, si realizar sus residencias, provocando baja definitiva del sistema.</a:t>
            </a:r>
            <a:endParaRPr lang="es-MX" sz="10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2.- Estudiantes que incumplen los requisitos de titulación.</a:t>
            </a:r>
            <a:endParaRPr lang="es-MX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520789" y="1674870"/>
            <a:ext cx="164306" cy="23935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520789" y="5122164"/>
            <a:ext cx="164306" cy="290880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369196" y="3581992"/>
            <a:ext cx="758952" cy="144888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2323" y="3670506"/>
            <a:ext cx="624532" cy="14361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172130" y="475771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440794" y="6090137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0689513" y="4777917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8084027" y="4684560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2861</TotalTime>
  <Words>434</Words>
  <Application>Microsoft Office PowerPoint</Application>
  <PresentationFormat>Panorámica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HP</cp:lastModifiedBy>
  <cp:revision>31</cp:revision>
  <cp:lastPrinted>2018-02-20T20:03:15Z</cp:lastPrinted>
  <dcterms:created xsi:type="dcterms:W3CDTF">2017-10-05T18:52:50Z</dcterms:created>
  <dcterms:modified xsi:type="dcterms:W3CDTF">2022-04-28T05:53:29Z</dcterms:modified>
</cp:coreProperties>
</file>